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D23E3-03A5-406F-85CA-0BD878155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9488B-9544-43D5-BA53-88374B4D8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6AF80-219F-484B-906C-D88E25CC8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FD1B-6AC1-4529-BC1B-CDE330C967A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34A4B-AABE-4637-804D-1B652A79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5E8E4-5A95-4002-B36D-26E2E882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673E-7DB7-448A-8509-2E29E4362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48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D501D-A960-4BF4-A461-941B837B9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E9028-7999-4EDE-A482-4073D5456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BB33B-83D5-4BFD-A11C-41AA4DF6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FD1B-6AC1-4529-BC1B-CDE330C967A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2979F-0BDE-420D-9152-E3D0FB54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90036-DCF3-4F1A-B129-E97EF58E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673E-7DB7-448A-8509-2E29E4362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47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95DEC8-2229-4F8B-8384-AA413CF5A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73A0E3-E7FE-4688-AA91-7BD6576C6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4138C-33DE-411A-8A41-13C7177D1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FD1B-6AC1-4529-BC1B-CDE330C967A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17E30-3C4A-4096-8DE1-18CB584D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218F7-5E5B-4E3F-AABC-38D8874C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673E-7DB7-448A-8509-2E29E4362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2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921E3-A596-4376-BE16-124B390F3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788B0-0151-4B5C-919B-910F9E778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84F5D-132A-4EAA-9003-8DDB40951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FD1B-6AC1-4529-BC1B-CDE330C967A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BC653-BC61-4A7C-8123-DB81D99B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2B914-A32E-4C3C-ADE7-712D0B39E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673E-7DB7-448A-8509-2E29E4362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59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2DC1-3903-4458-B392-180BE4A2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0D574-C970-45AB-8CB3-3BB984717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0066-9A30-49BE-AE4C-662024D12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FD1B-6AC1-4529-BC1B-CDE330C967A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859DD-510B-423F-B90F-EA0643A3D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AC84B-5806-4C29-86D7-84D5B7216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673E-7DB7-448A-8509-2E29E4362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05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9940-F4C9-4037-A841-220BD1F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E8C5-807C-462B-96CB-1AC9252C8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723B0-E0E0-450C-B92A-76529244D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A43B4-E65E-48FE-A6FF-012899DC4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FD1B-6AC1-4529-BC1B-CDE330C967A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E67B9-A918-4089-A104-B2987D92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F6AB2-9F2F-4F25-A05C-19595E90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673E-7DB7-448A-8509-2E29E4362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706D0-0D45-4183-B1F4-950637A82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C4AFA-E795-49FC-84E5-356E28B6A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3C00D-B927-480F-9392-83AB92B1D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6D6605-9E69-4364-8190-D6A77942D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555AF3-A1F9-4ADC-A80A-BC52B7393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D0435E-12B6-4FDB-9A3E-4D0B64851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FD1B-6AC1-4529-BC1B-CDE330C967A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AF3CA1-7394-44A7-864A-9554A59D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8A0ABC-7A64-433E-B010-6B77AF1C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673E-7DB7-448A-8509-2E29E4362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99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29814-EC71-4ED4-BFAE-102BD8E3D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79B78-9578-4D3D-88FE-D05B0B34A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FD1B-6AC1-4529-BC1B-CDE330C967A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31C7D-01A3-44D4-80E1-F03D4E37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698868-2870-45B0-8761-DCE37F84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673E-7DB7-448A-8509-2E29E4362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99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476605-6952-40B7-A878-1B07CFF8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FD1B-6AC1-4529-BC1B-CDE330C967A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D4CE0-11A8-42F2-B024-DAEEA1F75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A7013-E6A9-40EB-914C-DC9E58BE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673E-7DB7-448A-8509-2E29E4362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82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AA85-83D9-4FD7-B327-B1D596BAC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C77A2-E40B-4FFE-9380-80A141A60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C34B5-F24C-438D-8789-CC8DC748A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DF2A4-9C48-4E93-AFC5-DB4E5599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FD1B-6AC1-4529-BC1B-CDE330C967A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75D35-C47A-470E-939A-533BA286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11637-F73F-46DD-8426-312D01DD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673E-7DB7-448A-8509-2E29E4362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59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11A9B-38C4-4EF0-B601-099395B5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FE4B53-051E-46BF-B10E-1B8E3BFA3C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E304B-A9A3-4D92-9D90-AB51CB095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0E035-0B1E-4F60-8FD9-44BFD068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FD1B-6AC1-4529-BC1B-CDE330C967A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9AFDE-5462-4CBF-9E0A-995A2A954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9D837-2A30-4F5C-962A-CA3B409E5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673E-7DB7-448A-8509-2E29E4362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25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D38A3-D460-4DA4-B3BC-3372CE674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16664-80F0-4A94-B5B3-856F4ABAD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E200E-1AF7-4964-A3B2-7116F2CD9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DFD1B-6AC1-4529-BC1B-CDE330C967A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793C3-A40A-4CD5-B5FB-1937F5A4B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71D9-CF8B-4F29-B9A8-5F7DE5C68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C673E-7DB7-448A-8509-2E29E4362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85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F9C41-3908-4909-8297-A385EC503B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Plastic Packaging Tax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BB5F7-1BB3-48D6-9FA4-32EDC92CA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59747"/>
          </a:xfrm>
        </p:spPr>
        <p:txBody>
          <a:bodyPr>
            <a:normAutofit/>
          </a:bodyPr>
          <a:lstStyle/>
          <a:p>
            <a:r>
              <a:rPr lang="en-GB" dirty="0"/>
              <a:t>TREASURY WEBINAR SLIDES</a:t>
            </a:r>
          </a:p>
          <a:p>
            <a:r>
              <a:rPr lang="en-GB" dirty="0"/>
              <a:t>28 MAY 2020</a:t>
            </a:r>
          </a:p>
          <a:p>
            <a:endParaRPr lang="en-GB" dirty="0"/>
          </a:p>
          <a:p>
            <a:pPr algn="l"/>
            <a:r>
              <a:rPr lang="en-GB" dirty="0"/>
              <a:t>NOTE: These are screenshots of the slides as the Treasury doesn’t plan to share the original slides, and nor was it recorded</a:t>
            </a:r>
          </a:p>
        </p:txBody>
      </p:sp>
    </p:spTree>
    <p:extLst>
      <p:ext uri="{BB962C8B-B14F-4D97-AF65-F5344CB8AC3E}">
        <p14:creationId xmlns:p14="http://schemas.microsoft.com/office/powerpoint/2010/main" val="864318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1AD6-4ECF-461B-84F9-36548BD18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1034E-D1F2-4AB3-8BD5-354EAEEC0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C4190-1626-4478-AB12-FBF4366D3D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9" t="6124" r="23737"/>
          <a:stretch/>
        </p:blipFill>
        <p:spPr>
          <a:xfrm>
            <a:off x="-1" y="0"/>
            <a:ext cx="9779267" cy="686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47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3BF14-E6A5-402B-984C-916E86B6C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2E5C7-A282-49C4-90B6-50CF7BDF1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22AF5-A1FB-4BAC-9F59-CFDFA7DBC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8" t="7574" r="11106" b="-1"/>
          <a:stretch/>
        </p:blipFill>
        <p:spPr>
          <a:xfrm>
            <a:off x="-1" y="0"/>
            <a:ext cx="11677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38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89B86-904D-4ED6-895E-CB5B6F41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D43BD-AACD-42E1-B037-9C11C9DE8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2080A-EE59-4C6B-8472-E517F348B2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8" t="5975" r="11579"/>
          <a:stretch/>
        </p:blipFill>
        <p:spPr>
          <a:xfrm>
            <a:off x="0" y="0"/>
            <a:ext cx="11402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21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6B7DF-87D9-4281-AA07-FDCA7E25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8FA1-1653-41D9-A429-E77D9D383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F5180-CEE1-4A0C-B12F-0FF12D17F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9" t="6272" r="22474"/>
          <a:stretch/>
        </p:blipFill>
        <p:spPr>
          <a:xfrm>
            <a:off x="0" y="-1"/>
            <a:ext cx="9952522" cy="685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88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906A-A6CC-43C5-A28E-4D39CE4F2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46E8FE-C194-4E38-8445-6FFDF19E99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65C93-0826-48DA-9765-45F40F3E3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7" t="6867" r="23816"/>
          <a:stretch/>
        </p:blipFill>
        <p:spPr>
          <a:xfrm>
            <a:off x="0" y="6749"/>
            <a:ext cx="9827394" cy="68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3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7EA1-4133-4071-8B16-084C05BF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98754-6B83-403A-B0E3-3F4859A9F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EB76E0-6728-47FA-A7BC-133F85243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2" t="6124" r="23816"/>
          <a:stretch/>
        </p:blipFill>
        <p:spPr>
          <a:xfrm>
            <a:off x="0" y="0"/>
            <a:ext cx="9750392" cy="68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7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513E5-20D7-4666-A884-64CA344E2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F782B-F39E-4645-8CB5-034BAD0DC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B321BD-A999-420A-918B-5D7A11129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2" t="7573" r="23816"/>
          <a:stretch/>
        </p:blipFill>
        <p:spPr>
          <a:xfrm>
            <a:off x="0" y="0"/>
            <a:ext cx="9942897" cy="687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9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839DB-CAA2-4033-96A9-217A1D554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81263-653E-4BC4-A657-2D5BD5EAF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CB868B-E833-4E0F-A361-B5E1F48B6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6" t="7478" r="23825" b="-86"/>
          <a:stretch/>
        </p:blipFill>
        <p:spPr>
          <a:xfrm>
            <a:off x="0" y="-9367"/>
            <a:ext cx="9673389" cy="686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35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119FD-CC86-4E83-BF5F-5BE38102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B09E3-9723-46A0-A4E4-B38C908DF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92B4D-E356-4993-BF6E-BC37FDB85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8" t="7573" r="23659"/>
          <a:stretch/>
        </p:blipFill>
        <p:spPr>
          <a:xfrm>
            <a:off x="0" y="0"/>
            <a:ext cx="9923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4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72DD3-8D07-43F6-A544-A65548FFA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60385-2F11-431F-816B-793119FEF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9C536-2DCC-4C2B-91D9-73EAC7FD7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9" t="6421" r="23737"/>
          <a:stretch/>
        </p:blipFill>
        <p:spPr>
          <a:xfrm>
            <a:off x="-1" y="0"/>
            <a:ext cx="9801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2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6B11D-2E77-4811-8891-8CFA7FB4A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DF6EC-FE73-47A4-A546-65CF74A49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44334-ED06-4D64-A610-6ADF86282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0" t="7573" r="23895"/>
          <a:stretch/>
        </p:blipFill>
        <p:spPr>
          <a:xfrm>
            <a:off x="-1" y="0"/>
            <a:ext cx="9901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12BB-45B8-4810-982C-E5D5EEBF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31342-8D01-4843-83A6-0A5EF1609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FEE35-38B9-4EDF-8489-3D64CB96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9" t="6421" r="23737"/>
          <a:stretch/>
        </p:blipFill>
        <p:spPr>
          <a:xfrm>
            <a:off x="0" y="0"/>
            <a:ext cx="9798518" cy="685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11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BC0863FCAB79449C034B7243C2C40D" ma:contentTypeVersion="11" ma:contentTypeDescription="Create a new document." ma:contentTypeScope="" ma:versionID="5f5557a0b86071ad5a3485437e3c5aa5">
  <xsd:schema xmlns:xsd="http://www.w3.org/2001/XMLSchema" xmlns:xs="http://www.w3.org/2001/XMLSchema" xmlns:p="http://schemas.microsoft.com/office/2006/metadata/properties" xmlns:ns2="9a201c5f-bc3e-4d95-a623-0141037116a0" xmlns:ns3="3605accd-515b-4391-9c17-ddcb5c3c0e45" targetNamespace="http://schemas.microsoft.com/office/2006/metadata/properties" ma:root="true" ma:fieldsID="eb531b375f65b70c064eaa24e0cabedd" ns2:_="" ns3:_="">
    <xsd:import namespace="9a201c5f-bc3e-4d95-a623-0141037116a0"/>
    <xsd:import namespace="3605accd-515b-4391-9c17-ddcb5c3c0e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01c5f-bc3e-4d95-a623-0141037116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5accd-515b-4391-9c17-ddcb5c3c0e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B9C3EC-0F3D-469E-9C5D-BDD70BB2BC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201c5f-bc3e-4d95-a623-0141037116a0"/>
    <ds:schemaRef ds:uri="3605accd-515b-4391-9c17-ddcb5c3c0e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4DB915-BA66-4EF3-A2AA-B8C98A9242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77AD59-9196-4ADB-BB35-2FBB52375D0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9a201c5f-bc3e-4d95-a623-0141037116a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605accd-515b-4391-9c17-ddcb5c3c0e4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33</Words>
  <Application>Microsoft Office PowerPoint</Application>
  <PresentationFormat>Widescreen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Plastic Packaging Tax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Andrews</dc:creator>
  <cp:lastModifiedBy>Peter Andrews</cp:lastModifiedBy>
  <cp:revision>8</cp:revision>
  <dcterms:created xsi:type="dcterms:W3CDTF">2020-05-28T10:36:49Z</dcterms:created>
  <dcterms:modified xsi:type="dcterms:W3CDTF">2020-05-28T20:48:52Z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0x01010067BC0863FCAB79449C034B7243C2C40D</vt:lpwstr>
  </property>
</Properties>
</file>